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9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1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0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5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6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4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2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5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9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5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094DF-A55E-4E81-A960-72A4C841B0A8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F2B1-9A6E-471F-8CAF-243A20A7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9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Create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16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Mange Group</a:t>
            </a: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8447" y="1825625"/>
            <a:ext cx="96351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9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User</a:t>
            </a:r>
          </a:p>
          <a:p>
            <a:r>
              <a:rPr lang="en-US" dirty="0" smtClean="0"/>
              <a:t>Create Group</a:t>
            </a:r>
          </a:p>
          <a:p>
            <a:r>
              <a:rPr lang="en-US" dirty="0" smtClean="0"/>
              <a:t>Managing Objects</a:t>
            </a:r>
          </a:p>
          <a:p>
            <a:r>
              <a:rPr lang="en-US" dirty="0" smtClean="0"/>
              <a:t>Implementing and Managing OUs</a:t>
            </a:r>
          </a:p>
        </p:txBody>
      </p:sp>
    </p:spTree>
    <p:extLst>
      <p:ext uri="{BB962C8B-B14F-4D97-AF65-F5344CB8AC3E}">
        <p14:creationId xmlns:p14="http://schemas.microsoft.com/office/powerpoint/2010/main" val="169384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Domain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Directory Users and Computers</a:t>
            </a:r>
          </a:p>
          <a:p>
            <a:r>
              <a:rPr lang="en-US" dirty="0" smtClean="0"/>
              <a:t>Active Directory Administrative Center</a:t>
            </a:r>
          </a:p>
          <a:p>
            <a:r>
              <a:rPr lang="en-US" dirty="0" smtClean="0"/>
              <a:t>Windows Power Shell</a:t>
            </a:r>
          </a:p>
          <a:p>
            <a:r>
              <a:rPr lang="en-US" dirty="0" smtClean="0"/>
              <a:t>Directory command line tool </a:t>
            </a:r>
            <a:r>
              <a:rPr lang="en-US" b="1" u="sng" dirty="0" err="1" smtClean="0"/>
              <a:t>dsadd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72349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Object</a:t>
            </a:r>
            <a:br>
              <a:rPr lang="en-US" dirty="0" smtClean="0"/>
            </a:br>
            <a:r>
              <a:rPr lang="en-US" dirty="0" smtClean="0"/>
              <a:t>Active Directory Users and Computers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1927" y="2043906"/>
            <a:ext cx="6970135" cy="489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66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Attributes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8418" y="1437697"/>
            <a:ext cx="8693727" cy="511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6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user </a:t>
            </a:r>
            <a:br>
              <a:rPr lang="en-US" dirty="0" smtClean="0"/>
            </a:br>
            <a:r>
              <a:rPr lang="en-US" dirty="0" smtClean="0"/>
              <a:t>Active Directory Administrative Center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8447" y="1825625"/>
            <a:ext cx="96351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27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Attributes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8447" y="1825625"/>
            <a:ext cx="96351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67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User</a:t>
            </a:r>
            <a:br>
              <a:rPr lang="en-US" dirty="0" smtClean="0"/>
            </a:br>
            <a:r>
              <a:rPr lang="en-US" dirty="0" smtClean="0"/>
              <a:t>Command line </a:t>
            </a:r>
            <a:r>
              <a:rPr lang="en-US" b="1" u="sng" dirty="0" err="1" smtClean="0"/>
              <a:t>dsadd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Dsadd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user “</a:t>
            </a:r>
            <a:r>
              <a:rPr lang="en-US" dirty="0" err="1" smtClean="0"/>
              <a:t>cn</a:t>
            </a:r>
            <a:r>
              <a:rPr lang="en-US" dirty="0" smtClean="0"/>
              <a:t>=John Smith,</a:t>
            </a:r>
          </a:p>
          <a:p>
            <a:pPr marL="0" indent="0">
              <a:buNone/>
            </a:pPr>
            <a:r>
              <a:rPr lang="en-US" dirty="0" err="1" smtClean="0"/>
              <a:t>ou</a:t>
            </a:r>
            <a:r>
              <a:rPr lang="en-US" dirty="0" smtClean="0"/>
              <a:t>=</a:t>
            </a:r>
            <a:r>
              <a:rPr lang="en-US" dirty="0" err="1" smtClean="0"/>
              <a:t>SouthEmployees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dc=</a:t>
            </a:r>
            <a:r>
              <a:rPr lang="en-US" dirty="0" err="1" smtClean="0"/>
              <a:t>northwindtraders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dc=com”</a:t>
            </a:r>
          </a:p>
          <a:p>
            <a:pPr marL="0" indent="0">
              <a:buNone/>
            </a:pPr>
            <a:r>
              <a:rPr lang="en-US" dirty="0" smtClean="0"/>
              <a:t>-disabled no </a:t>
            </a:r>
          </a:p>
          <a:p>
            <a:pPr marL="0" indent="0">
              <a:buNone/>
            </a:pPr>
            <a:r>
              <a:rPr lang="en-US" dirty="0" smtClean="0"/>
              <a:t>–</a:t>
            </a:r>
            <a:r>
              <a:rPr lang="en-US" dirty="0" err="1" smtClean="0"/>
              <a:t>pwd</a:t>
            </a:r>
            <a:r>
              <a:rPr lang="en-US" dirty="0" smtClean="0"/>
              <a:t> C^h3Bdo9#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mustchpwd</a:t>
            </a:r>
            <a:r>
              <a:rPr lang="en-US" dirty="0" smtClean="0"/>
              <a:t> yes 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memberof</a:t>
            </a:r>
            <a:r>
              <a:rPr lang="en-US" dirty="0" smtClean="0"/>
              <a:t> </a:t>
            </a:r>
            <a:r>
              <a:rPr lang="en-US" dirty="0" err="1" smtClean="0"/>
              <a:t>cn</a:t>
            </a:r>
            <a:r>
              <a:rPr lang="en-US" dirty="0" smtClean="0"/>
              <a:t>=janitors,</a:t>
            </a:r>
          </a:p>
          <a:p>
            <a:pPr marL="0" indent="0">
              <a:buNone/>
            </a:pPr>
            <a:r>
              <a:rPr lang="en-US" dirty="0" err="1" smtClean="0"/>
              <a:t>ou</a:t>
            </a:r>
            <a:r>
              <a:rPr lang="en-US" dirty="0" smtClean="0"/>
              <a:t>=</a:t>
            </a:r>
            <a:r>
              <a:rPr lang="en-US" dirty="0" err="1" smtClean="0"/>
              <a:t>SouthEmployees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dc=</a:t>
            </a:r>
            <a:r>
              <a:rPr lang="en-US" dirty="0" err="1" smtClean="0"/>
              <a:t>northwindtraders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dc=com 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acctexpires</a:t>
            </a:r>
            <a:r>
              <a:rPr lang="en-US" dirty="0" smtClean="0"/>
              <a:t> never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71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Group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500" y="2182019"/>
            <a:ext cx="41910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4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81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Create objects</vt:lpstr>
      <vt:lpstr>Contents</vt:lpstr>
      <vt:lpstr>Create Domain User</vt:lpstr>
      <vt:lpstr>Create Object Active Directory Users and Computers</vt:lpstr>
      <vt:lpstr>User Attributes</vt:lpstr>
      <vt:lpstr>Create user  Active Directory Administrative Center</vt:lpstr>
      <vt:lpstr>User Attributes</vt:lpstr>
      <vt:lpstr>Create User Command line dsadd</vt:lpstr>
      <vt:lpstr>Create Group</vt:lpstr>
      <vt:lpstr>Mange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objects</dc:title>
  <dc:creator>Maram Bani Younes</dc:creator>
  <cp:lastModifiedBy>Maram Bani Younes</cp:lastModifiedBy>
  <cp:revision>4</cp:revision>
  <dcterms:created xsi:type="dcterms:W3CDTF">2024-11-15T13:29:22Z</dcterms:created>
  <dcterms:modified xsi:type="dcterms:W3CDTF">2024-11-15T13:56:22Z</dcterms:modified>
</cp:coreProperties>
</file>